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85" r:id="rId5"/>
    <p:sldId id="286" r:id="rId6"/>
    <p:sldId id="269" r:id="rId7"/>
    <p:sldId id="287" r:id="rId8"/>
    <p:sldId id="288" r:id="rId9"/>
    <p:sldId id="289" r:id="rId10"/>
    <p:sldId id="290" r:id="rId11"/>
    <p:sldId id="304" r:id="rId12"/>
    <p:sldId id="291" r:id="rId13"/>
    <p:sldId id="293" r:id="rId14"/>
    <p:sldId id="292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/>
    <p:restoredTop sz="94674"/>
  </p:normalViewPr>
  <p:slideViewPr>
    <p:cSldViewPr snapToGrid="0" snapToObjects="1">
      <p:cViewPr varScale="1">
        <p:scale>
          <a:sx n="141" d="100"/>
          <a:sy n="14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ub.dartlang.org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flutter.dev//flutter/foundation/compute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dev/docs/development/ui/widgets/layout" TargetMode="External"/><Relationship Id="rId3" Type="http://schemas.openxmlformats.org/officeDocument/2006/relationships/hyperlink" Target="https://flutter.dev/docs/development/ui/widgets/materia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utter.dev/docs/development/ui/layout/tutori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E78553-43A1-0245-A810-B4B7B1533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1771599"/>
          </a:xfrm>
        </p:spPr>
        <p:txBody>
          <a:bodyPr/>
          <a:lstStyle/>
          <a:p>
            <a:r>
              <a:rPr lang="en-US" dirty="0" smtClean="0"/>
              <a:t>R&amp;D Flutter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5F9E706-B047-954B-8F23-87A69E33B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072384"/>
            <a:ext cx="8689976" cy="2185415"/>
          </a:xfrm>
        </p:spPr>
        <p:txBody>
          <a:bodyPr/>
          <a:lstStyle/>
          <a:p>
            <a:r>
              <a:rPr lang="en-US" dirty="0" smtClean="0"/>
              <a:t>Part </a:t>
            </a:r>
            <a:r>
              <a:rPr lang="en-US" dirty="0" smtClean="0"/>
              <a:t>2- Make effective flutter app</a:t>
            </a:r>
            <a:endParaRPr lang="en-US" dirty="0" smtClean="0"/>
          </a:p>
          <a:p>
            <a:r>
              <a:rPr lang="en-US" sz="1800" dirty="0" smtClean="0"/>
              <a:t>by: Nguyen </a:t>
            </a:r>
            <a:r>
              <a:rPr lang="en-US" sz="1800" dirty="0" err="1" smtClean="0"/>
              <a:t>ba</a:t>
            </a:r>
            <a:r>
              <a:rPr lang="en-US" sz="1800" dirty="0" smtClean="0"/>
              <a:t> tan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815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Platform-channel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iOS- Swift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36" y="1371600"/>
            <a:ext cx="8525348" cy="52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Platform-channel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88" y="1215958"/>
            <a:ext cx="3167180" cy="5477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65" y="1215957"/>
            <a:ext cx="2950424" cy="547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50876" y="1216025"/>
            <a:ext cx="8090248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34" y="1285592"/>
            <a:ext cx="8111905" cy="495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5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Asynchronous Programming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Future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Await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Async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then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3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59666" y="1216025"/>
            <a:ext cx="7872667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- </a:t>
            </a:r>
            <a:r>
              <a:rPr lang="en-US" dirty="0" err="1" smtClean="0"/>
              <a:t>sqFlite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Overview &amp; Setup plugin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Create database model class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Create database helper class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Performing CRUD operation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- </a:t>
            </a:r>
            <a:r>
              <a:rPr lang="en-US" dirty="0" err="1" smtClean="0"/>
              <a:t>sqFlite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Overview &amp; Setup plugin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>
                <a:hlinkClick r:id="rId2"/>
              </a:rPr>
              <a:t>https://pub.dartlang.org/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1946494"/>
            <a:ext cx="7867461" cy="4635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235" y="3171892"/>
            <a:ext cx="2501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- </a:t>
            </a:r>
            <a:r>
              <a:rPr lang="en-US" dirty="0" err="1" smtClean="0"/>
              <a:t>sqFlite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Model class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04" y="1371600"/>
            <a:ext cx="8147770" cy="52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- </a:t>
            </a:r>
            <a:r>
              <a:rPr lang="en-US" dirty="0" err="1" smtClean="0"/>
              <a:t>sqFlite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Helper class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83" y="1674892"/>
            <a:ext cx="9352230" cy="47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smtClean="0"/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UI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Platform-channel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Database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networking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Bloc </a:t>
            </a:r>
            <a:r>
              <a:rPr lang="mr-IN" dirty="0" smtClean="0">
                <a:solidFill>
                  <a:schemeClr val="bg2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architect pattern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database - </a:t>
            </a:r>
            <a:r>
              <a:rPr lang="en-US" dirty="0" err="1" smtClean="0"/>
              <a:t>sqFlite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RUD operation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02" y="2266545"/>
            <a:ext cx="5384800" cy="302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56" y="1631545"/>
            <a:ext cx="5181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Networking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Add http package in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pubspec.yaml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40" y="2089150"/>
            <a:ext cx="4076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Networking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Make network request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The compute function runs expensive functions in a background isolate and return the result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>
                <a:hlinkClick r:id="rId2"/>
              </a:rPr>
              <a:t>https://api.flutter.dev//flutter/foundation/compute.html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29357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Future&lt;List&lt;Photo&gt;&gt; </a:t>
            </a:r>
            <a:r>
              <a:rPr lang="en-US" dirty="0" err="1">
                <a:solidFill>
                  <a:srgbClr val="FFC66D"/>
                </a:solidFill>
              </a:rPr>
              <a:t>fetchPhotos</a:t>
            </a:r>
            <a:r>
              <a:rPr lang="en-US" dirty="0"/>
              <a:t>(</a:t>
            </a:r>
            <a:r>
              <a:rPr lang="en-US" dirty="0" err="1"/>
              <a:t>http.Client</a:t>
            </a:r>
            <a:r>
              <a:rPr lang="en-US" dirty="0"/>
              <a:t> client) </a:t>
            </a:r>
            <a:r>
              <a:rPr lang="en-US" b="1" dirty="0" err="1">
                <a:solidFill>
                  <a:srgbClr val="CC7832"/>
                </a:solidFill>
              </a:rPr>
              <a:t>async</a:t>
            </a:r>
            <a:r>
              <a:rPr lang="en-US" b="1" dirty="0">
                <a:solidFill>
                  <a:srgbClr val="CC7832"/>
                </a:solidFill>
              </a:rPr>
              <a:t>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CC7832"/>
                </a:solidFill>
              </a:rPr>
              <a:t>final </a:t>
            </a:r>
            <a:r>
              <a:rPr lang="en-US" dirty="0"/>
              <a:t>response =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CC7832"/>
                </a:solidFill>
              </a:rPr>
              <a:t>await </a:t>
            </a:r>
            <a:r>
              <a:rPr lang="en-US" dirty="0" err="1"/>
              <a:t>client.get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'https://</a:t>
            </a:r>
            <a:r>
              <a:rPr lang="en-US" dirty="0" err="1">
                <a:solidFill>
                  <a:srgbClr val="6A8759"/>
                </a:solidFill>
              </a:rPr>
              <a:t>jsonplaceholder.typicode.com</a:t>
            </a:r>
            <a:r>
              <a:rPr lang="en-US" dirty="0">
                <a:solidFill>
                  <a:srgbClr val="6A8759"/>
                </a:solidFill>
              </a:rPr>
              <a:t>/photos'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</a:t>
            </a:r>
            <a:r>
              <a:rPr lang="en-US" dirty="0">
                <a:solidFill>
                  <a:srgbClr val="808080"/>
                </a:solidFill>
              </a:rPr>
              <a:t>// Use the compute function to run </a:t>
            </a:r>
            <a:r>
              <a:rPr lang="en-US" dirty="0" err="1">
                <a:solidFill>
                  <a:srgbClr val="808080"/>
                </a:solidFill>
              </a:rPr>
              <a:t>parsePhotos</a:t>
            </a:r>
            <a:r>
              <a:rPr lang="en-US" dirty="0">
                <a:solidFill>
                  <a:srgbClr val="808080"/>
                </a:solidFill>
              </a:rPr>
              <a:t> in a separate isolate</a:t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  </a:t>
            </a:r>
            <a:r>
              <a:rPr lang="en-US" b="1" dirty="0">
                <a:solidFill>
                  <a:srgbClr val="CC7832"/>
                </a:solidFill>
              </a:rPr>
              <a:t>return </a:t>
            </a:r>
            <a:r>
              <a:rPr lang="en-US" dirty="0"/>
              <a:t>compute(</a:t>
            </a:r>
            <a:r>
              <a:rPr lang="en-US" dirty="0" err="1"/>
              <a:t>parsePhotos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response.</a:t>
            </a:r>
            <a:r>
              <a:rPr lang="en-US" dirty="0" err="1">
                <a:solidFill>
                  <a:srgbClr val="9876AA"/>
                </a:solidFill>
              </a:rPr>
              <a:t>body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795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Networking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Parse &amp; Convert JSON data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159" y="2939645"/>
            <a:ext cx="6921500" cy="374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59" y="1783945"/>
            <a:ext cx="6769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Networking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3" y="724277"/>
            <a:ext cx="3330017" cy="58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Bloc architect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Stream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87" y="1765300"/>
            <a:ext cx="7670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Bloc architect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BLoC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Business Logic Component, is a pattern recommended by Google.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STREAM or REACTIVE approach. Data will be flowing from BLOC to the UI or from UI to the BLOC in the forms of streams.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632" y="2534971"/>
            <a:ext cx="3681838" cy="42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Bloc architect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App structure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37" y="2266545"/>
            <a:ext cx="10731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Bloc architect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BloC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implementation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96" y="1215957"/>
            <a:ext cx="5791200" cy="513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Bloc architect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Connect UI with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BLoC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179" y="561316"/>
            <a:ext cx="4562947" cy="6201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5" y="2935146"/>
            <a:ext cx="5699471" cy="169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UI - widgets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widgets are built using a modern react-style framework. Widgets describe what their view should look like given their current configuration and state.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Basic widgets: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Text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Row (Horizontal), Column (Vertical)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Stack (Linear Oriented)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Container (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BoxDecoration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More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flutter.dev/docs/development/ui/widgets/layout</a:t>
            </a:r>
            <a:r>
              <a:rPr lang="en-US" dirty="0" smtClean="0"/>
              <a:t> &amp; </a:t>
            </a:r>
            <a:r>
              <a:rPr lang="en-US" dirty="0">
                <a:hlinkClick r:id="rId3"/>
              </a:rPr>
              <a:t>https://flutter.dev/docs/development/ui/widgets/material</a:t>
            </a: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5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Bloc architect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506994"/>
            <a:ext cx="3167180" cy="60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9600" dirty="0" smtClean="0"/>
              <a:t>Q&amp;A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85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UI - </a:t>
            </a:r>
            <a:r>
              <a:rPr lang="en-US" dirty="0" err="1" smtClean="0"/>
              <a:t>materialapp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371600"/>
            <a:ext cx="6273800" cy="49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UI </a:t>
            </a:r>
            <a:r>
              <a:rPr lang="mr-IN" dirty="0" smtClean="0"/>
              <a:t>–</a:t>
            </a:r>
            <a:r>
              <a:rPr lang="en-US" dirty="0" smtClean="0"/>
              <a:t> design layout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  <a:defRPr/>
            </a:pPr>
            <a:r>
              <a:rPr lang="en-US" dirty="0">
                <a:hlinkClick r:id="rId2"/>
              </a:rPr>
              <a:t>https://flutter.dev/docs/development/ui/layout/tutorial</a:t>
            </a:r>
            <a:endParaRPr lang="en-US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06" y="2427084"/>
            <a:ext cx="51181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06" y="3689979"/>
            <a:ext cx="5080000" cy="59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721" y="1702051"/>
            <a:ext cx="5972387" cy="49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4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Platform-channel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uses a flexible system that allows to call platform-specific APIs whether available in Java or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Kolin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code on Android, or in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Obj</a:t>
            </a: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-C or Swift code for iOS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platform-specific API support does not rely on code generation, but rather on a flexible message passing channel.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portion (client) sends message to the host (iOS or Android portion) over platform channel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The host listen on platform channel, receives the message. Its call into any number of platform-specific APIs (native code) and send back a response to client.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0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Platform-channel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15" y="1215958"/>
            <a:ext cx="5214796" cy="54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Platform-channel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Flutter portion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101" y="1086416"/>
            <a:ext cx="5957182" cy="55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6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A34F94-5D17-D545-8021-8E3B18741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21013"/>
            <a:ext cx="10364451" cy="1050587"/>
          </a:xfrm>
        </p:spPr>
        <p:txBody>
          <a:bodyPr/>
          <a:lstStyle/>
          <a:p>
            <a:pPr algn="l"/>
            <a:r>
              <a:rPr lang="en-US" dirty="0" smtClean="0"/>
              <a:t>Platform-channel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144CE5-D331-7642-8027-634B6EB38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215958"/>
            <a:ext cx="10363826" cy="4575242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ClrTx/>
              <a:buFontTx/>
              <a:buChar char="-"/>
            </a:pPr>
            <a:r>
              <a:rPr lang="en-US" cap="none" dirty="0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Android - </a:t>
            </a:r>
            <a:r>
              <a:rPr lang="en-US" cap="none" dirty="0" err="1" smtClean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Kotlin</a:t>
            </a:r>
            <a:endParaRPr lang="en-US" cap="none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392" y="1665838"/>
            <a:ext cx="8818075" cy="48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6344</TotalTime>
  <Words>360</Words>
  <Application>Microsoft Macintosh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Mangal</vt:lpstr>
      <vt:lpstr>Tw Cen MT</vt:lpstr>
      <vt:lpstr>Arial</vt:lpstr>
      <vt:lpstr>Droplet</vt:lpstr>
      <vt:lpstr>R&amp;D Flutter </vt:lpstr>
      <vt:lpstr>Agenda</vt:lpstr>
      <vt:lpstr>UI - widgets  </vt:lpstr>
      <vt:lpstr>UI - materialapp  </vt:lpstr>
      <vt:lpstr>UI – design layout  </vt:lpstr>
      <vt:lpstr>Platform-channel  </vt:lpstr>
      <vt:lpstr>Platform-channel  </vt:lpstr>
      <vt:lpstr>Platform-channel  </vt:lpstr>
      <vt:lpstr>Platform-channel  </vt:lpstr>
      <vt:lpstr>Platform-channel  </vt:lpstr>
      <vt:lpstr>Platform-channel  </vt:lpstr>
      <vt:lpstr>database  </vt:lpstr>
      <vt:lpstr>database  </vt:lpstr>
      <vt:lpstr>database  </vt:lpstr>
      <vt:lpstr>database  </vt:lpstr>
      <vt:lpstr>database - sqFlite </vt:lpstr>
      <vt:lpstr>database - sqFlite </vt:lpstr>
      <vt:lpstr>database - sqFlite </vt:lpstr>
      <vt:lpstr>database - sqFlite </vt:lpstr>
      <vt:lpstr>database - sqFlite </vt:lpstr>
      <vt:lpstr>Networking </vt:lpstr>
      <vt:lpstr>Networking </vt:lpstr>
      <vt:lpstr>Networking </vt:lpstr>
      <vt:lpstr>Networking </vt:lpstr>
      <vt:lpstr>Bloc architect </vt:lpstr>
      <vt:lpstr>Bloc architect </vt:lpstr>
      <vt:lpstr>Bloc architect </vt:lpstr>
      <vt:lpstr>Bloc architect </vt:lpstr>
      <vt:lpstr>Bloc architect </vt:lpstr>
      <vt:lpstr>Bloc architect 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BoiSim DeMO AppliCation</dc:title>
  <dc:creator>NguyenTa Tran</dc:creator>
  <cp:lastModifiedBy>BaTan Nguyen</cp:lastModifiedBy>
  <cp:revision>119</cp:revision>
  <dcterms:created xsi:type="dcterms:W3CDTF">2018-12-18T11:03:55Z</dcterms:created>
  <dcterms:modified xsi:type="dcterms:W3CDTF">2019-03-26T07:36:16Z</dcterms:modified>
</cp:coreProperties>
</file>